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80" r:id="rId3"/>
    <p:sldId id="278" r:id="rId4"/>
    <p:sldId id="270" r:id="rId5"/>
    <p:sldId id="282" r:id="rId6"/>
    <p:sldId id="287" r:id="rId7"/>
    <p:sldId id="276" r:id="rId8"/>
    <p:sldId id="285" r:id="rId9"/>
    <p:sldId id="288" r:id="rId10"/>
    <p:sldId id="284" r:id="rId11"/>
    <p:sldId id="291" r:id="rId12"/>
    <p:sldId id="290" r:id="rId13"/>
    <p:sldId id="292" r:id="rId14"/>
    <p:sldId id="294" r:id="rId15"/>
    <p:sldId id="293" r:id="rId16"/>
    <p:sldId id="295" r:id="rId17"/>
    <p:sldId id="299" r:id="rId18"/>
    <p:sldId id="298" r:id="rId19"/>
    <p:sldId id="297" r:id="rId20"/>
    <p:sldId id="296" r:id="rId21"/>
    <p:sldId id="301" r:id="rId22"/>
    <p:sldId id="300" r:id="rId23"/>
    <p:sldId id="302" r:id="rId24"/>
    <p:sldId id="26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ECE"/>
    <a:srgbClr val="FFAB94"/>
    <a:srgbClr val="9CA1CC"/>
    <a:srgbClr val="FEAC86"/>
    <a:srgbClr val="FF8687"/>
    <a:srgbClr val="DCB6C7"/>
    <a:srgbClr val="3C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897000-0D6A-4301-BD8C-B13A12CE2463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</dgm:pt>
    <dgm:pt modelId="{EF3ACBAC-BE6D-4E38-93BC-C5C497A465D4}">
      <dgm:prSet phldrT="[텍스트]" custT="1"/>
      <dgm:spPr>
        <a:solidFill>
          <a:schemeClr val="bg2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모든</a:t>
          </a:r>
          <a:endParaRPr lang="en-US" altLang="ko-KR" sz="14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/>
          <a:r>
            <a: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리콜 정보</a:t>
          </a:r>
        </a:p>
      </dgm:t>
    </dgm:pt>
    <dgm:pt modelId="{BCCE9A2E-3E8B-4338-BF25-E78E2E9AB383}" type="parTrans" cxnId="{C6BBA53A-E123-4581-AEE9-B06A83D78522}">
      <dgm:prSet/>
      <dgm:spPr/>
      <dgm:t>
        <a:bodyPr/>
        <a:lstStyle/>
        <a:p>
          <a:pPr latinLnBrk="1"/>
          <a:endParaRPr lang="ko-KR" altLang="en-US"/>
        </a:p>
      </dgm:t>
    </dgm:pt>
    <dgm:pt modelId="{A2D66E50-C7B8-411B-AB80-51D8AC7B2ADB}" type="sibTrans" cxnId="{C6BBA53A-E123-4581-AEE9-B06A83D78522}">
      <dgm:prSet/>
      <dgm:spPr/>
      <dgm:t>
        <a:bodyPr/>
        <a:lstStyle/>
        <a:p>
          <a:pPr latinLnBrk="1"/>
          <a:endParaRPr lang="ko-KR" altLang="en-US"/>
        </a:p>
      </dgm:t>
    </dgm:pt>
    <dgm:pt modelId="{B8C15499-9D1D-48FB-B814-859352E30216}">
      <dgm:prSet phldrT="[텍스트]" custT="1"/>
      <dgm:spPr>
        <a:solidFill>
          <a:srgbClr val="FFAB94"/>
        </a:solidFill>
        <a:ln>
          <a:noFill/>
        </a:ln>
      </dgm:spPr>
      <dgm:t>
        <a:bodyPr/>
        <a:lstStyle/>
        <a:p>
          <a:pPr latinLnBrk="1"/>
          <a:r>
            <a:rPr lang="ko-KR" altLang="en-US" sz="1800" b="1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내 관심</a:t>
          </a:r>
          <a:endParaRPr lang="en-US" altLang="ko-KR" sz="1800" b="1" baseline="0" dirty="0">
            <a:solidFill>
              <a:schemeClr val="tx1">
                <a:lumMod val="95000"/>
                <a:lumOff val="5000"/>
              </a:schemeClr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/>
          <a:r>
            <a:rPr lang="ko-KR" altLang="en-US" sz="1800" b="1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화장품</a:t>
          </a:r>
        </a:p>
      </dgm:t>
    </dgm:pt>
    <dgm:pt modelId="{ED9511E6-04B3-450A-8666-0AA4AE324A40}" type="parTrans" cxnId="{6194338E-9F53-4499-BB4B-EF589119BBB9}">
      <dgm:prSet/>
      <dgm:spPr/>
      <dgm:t>
        <a:bodyPr/>
        <a:lstStyle/>
        <a:p>
          <a:pPr latinLnBrk="1"/>
          <a:endParaRPr lang="ko-KR" altLang="en-US"/>
        </a:p>
      </dgm:t>
    </dgm:pt>
    <dgm:pt modelId="{A11850D1-8212-4AA8-A10A-CDF1AD3600CE}" type="sibTrans" cxnId="{6194338E-9F53-4499-BB4B-EF589119BBB9}">
      <dgm:prSet/>
      <dgm:spPr/>
      <dgm:t>
        <a:bodyPr/>
        <a:lstStyle/>
        <a:p>
          <a:pPr latinLnBrk="1"/>
          <a:endParaRPr lang="ko-KR" altLang="en-US"/>
        </a:p>
      </dgm:t>
    </dgm:pt>
    <dgm:pt modelId="{C9054C83-6523-4DD7-93F4-ED7FA87F04B5}">
      <dgm:prSet phldrT="[텍스트]" custT="1"/>
      <dgm:spPr>
        <a:solidFill>
          <a:srgbClr val="FF8687"/>
        </a:solidFill>
        <a:ln>
          <a:noFill/>
        </a:ln>
      </dgm:spPr>
      <dgm:t>
        <a:bodyPr/>
        <a:lstStyle/>
        <a:p>
          <a:pPr latinLnBrk="1"/>
          <a:r>
            <a:rPr lang="ko-KR" altLang="en-US" sz="2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내가</a:t>
          </a:r>
          <a:endParaRPr lang="en-US" altLang="ko-KR" sz="2000" b="1" dirty="0">
            <a:solidFill>
              <a:srgbClr val="00206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/>
          <a:r>
            <a:rPr lang="ko-KR" altLang="en-US" sz="2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사용하는</a:t>
          </a:r>
          <a:endParaRPr lang="en-US" altLang="ko-KR" sz="2000" b="1" dirty="0">
            <a:solidFill>
              <a:srgbClr val="00206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/>
          <a:r>
            <a:rPr lang="ko-KR" altLang="en-US" sz="2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제품</a:t>
          </a:r>
        </a:p>
      </dgm:t>
    </dgm:pt>
    <dgm:pt modelId="{3EE63313-CB4F-4889-8DA8-004FDB0B4B20}" type="parTrans" cxnId="{809CAAFB-4655-401D-862A-A0CCB2B4B2C1}">
      <dgm:prSet/>
      <dgm:spPr/>
      <dgm:t>
        <a:bodyPr/>
        <a:lstStyle/>
        <a:p>
          <a:pPr latinLnBrk="1"/>
          <a:endParaRPr lang="ko-KR" altLang="en-US"/>
        </a:p>
      </dgm:t>
    </dgm:pt>
    <dgm:pt modelId="{D95EC1DC-6913-4640-A885-29A5A67DA9BF}" type="sibTrans" cxnId="{809CAAFB-4655-401D-862A-A0CCB2B4B2C1}">
      <dgm:prSet/>
      <dgm:spPr/>
      <dgm:t>
        <a:bodyPr/>
        <a:lstStyle/>
        <a:p>
          <a:pPr latinLnBrk="1"/>
          <a:endParaRPr lang="ko-KR" altLang="en-US"/>
        </a:p>
      </dgm:t>
    </dgm:pt>
    <dgm:pt modelId="{ADBCC479-5BD7-456D-BA93-B06CDBF2DFF9}">
      <dgm:prSet phldrT="[텍스트]" custT="1"/>
      <dgm:spPr>
        <a:solidFill>
          <a:srgbClr val="FEDECE"/>
        </a:solidFill>
        <a:ln>
          <a:noFill/>
        </a:ln>
      </dgm:spPr>
      <dgm:t>
        <a:bodyPr/>
        <a:lstStyle/>
        <a:p>
          <a:pPr latinLnBrk="1"/>
          <a:r>
            <a: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화장품 리콜 정보</a:t>
          </a:r>
        </a:p>
      </dgm:t>
    </dgm:pt>
    <dgm:pt modelId="{879096E3-C572-403C-8BBF-48430DF08413}" type="parTrans" cxnId="{23D13D04-E673-40AD-AA65-05B33D1CB503}">
      <dgm:prSet/>
      <dgm:spPr/>
      <dgm:t>
        <a:bodyPr/>
        <a:lstStyle/>
        <a:p>
          <a:pPr latinLnBrk="1"/>
          <a:endParaRPr lang="ko-KR" altLang="en-US"/>
        </a:p>
      </dgm:t>
    </dgm:pt>
    <dgm:pt modelId="{46E40141-69BA-4356-AFAE-EF0F6892D762}" type="sibTrans" cxnId="{23D13D04-E673-40AD-AA65-05B33D1CB503}">
      <dgm:prSet/>
      <dgm:spPr/>
      <dgm:t>
        <a:bodyPr/>
        <a:lstStyle/>
        <a:p>
          <a:pPr latinLnBrk="1"/>
          <a:endParaRPr lang="ko-KR" altLang="en-US"/>
        </a:p>
      </dgm:t>
    </dgm:pt>
    <dgm:pt modelId="{08BA7F84-95AB-4219-8355-0FD4B51959F8}" type="pres">
      <dgm:prSet presAssocID="{84897000-0D6A-4301-BD8C-B13A12CE2463}" presName="Name0" presStyleCnt="0">
        <dgm:presLayoutVars>
          <dgm:chMax val="7"/>
          <dgm:resizeHandles val="exact"/>
        </dgm:presLayoutVars>
      </dgm:prSet>
      <dgm:spPr/>
    </dgm:pt>
    <dgm:pt modelId="{D58EC03C-FF9B-4765-9838-6441678DB45A}" type="pres">
      <dgm:prSet presAssocID="{84897000-0D6A-4301-BD8C-B13A12CE2463}" presName="comp1" presStyleCnt="0"/>
      <dgm:spPr/>
    </dgm:pt>
    <dgm:pt modelId="{7988D498-C90F-4510-939B-4241EE28A1A9}" type="pres">
      <dgm:prSet presAssocID="{84897000-0D6A-4301-BD8C-B13A12CE2463}" presName="circle1" presStyleLbl="node1" presStyleIdx="0" presStyleCnt="4" custScaleY="106670" custLinFactNeighborY="-2783"/>
      <dgm:spPr/>
      <dgm:t>
        <a:bodyPr/>
        <a:lstStyle/>
        <a:p>
          <a:pPr latinLnBrk="1"/>
          <a:endParaRPr lang="ko-KR" altLang="en-US"/>
        </a:p>
      </dgm:t>
    </dgm:pt>
    <dgm:pt modelId="{9D1CB1A1-B466-4142-ACF1-D32AA53D7E36}" type="pres">
      <dgm:prSet presAssocID="{84897000-0D6A-4301-BD8C-B13A12CE2463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452BA1-E5EC-4952-AF23-89B1FF55DB95}" type="pres">
      <dgm:prSet presAssocID="{84897000-0D6A-4301-BD8C-B13A12CE2463}" presName="comp2" presStyleCnt="0"/>
      <dgm:spPr/>
    </dgm:pt>
    <dgm:pt modelId="{E656BAF7-D874-40C0-AB43-94E8816AA566}" type="pres">
      <dgm:prSet presAssocID="{84897000-0D6A-4301-BD8C-B13A12CE2463}" presName="circle2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96050530-2348-484E-9360-252D6DE98660}" type="pres">
      <dgm:prSet presAssocID="{84897000-0D6A-4301-BD8C-B13A12CE2463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5AF88F-E317-4271-8BC3-C92D890DC6F0}" type="pres">
      <dgm:prSet presAssocID="{84897000-0D6A-4301-BD8C-B13A12CE2463}" presName="comp3" presStyleCnt="0"/>
      <dgm:spPr/>
    </dgm:pt>
    <dgm:pt modelId="{2D04EC98-BE21-43EB-822C-D16153010673}" type="pres">
      <dgm:prSet presAssocID="{84897000-0D6A-4301-BD8C-B13A12CE2463}" presName="circle3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689B23DB-EEA6-484E-93E7-04A7EE09BC80}" type="pres">
      <dgm:prSet presAssocID="{84897000-0D6A-4301-BD8C-B13A12CE2463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C9BC2F9-B2CD-4EE4-8398-08E72284B67E}" type="pres">
      <dgm:prSet presAssocID="{84897000-0D6A-4301-BD8C-B13A12CE2463}" presName="comp4" presStyleCnt="0"/>
      <dgm:spPr/>
    </dgm:pt>
    <dgm:pt modelId="{BEA8E033-9F36-48AE-97D1-462DFD55318B}" type="pres">
      <dgm:prSet presAssocID="{84897000-0D6A-4301-BD8C-B13A12CE2463}" presName="circle4" presStyleLbl="node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F3D77972-25EA-416E-A25E-BB57CBA2F277}" type="pres">
      <dgm:prSet presAssocID="{84897000-0D6A-4301-BD8C-B13A12CE2463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4DCB7CE-1C8A-4EA7-B07A-0D0CAA7A8756}" type="presOf" srcId="{C9054C83-6523-4DD7-93F4-ED7FA87F04B5}" destId="{BEA8E033-9F36-48AE-97D1-462DFD55318B}" srcOrd="0" destOrd="0" presId="urn:microsoft.com/office/officeart/2005/8/layout/venn2"/>
    <dgm:cxn modelId="{B96E2355-3120-42E2-B1A1-FF1AA9CB964D}" type="presOf" srcId="{B8C15499-9D1D-48FB-B814-859352E30216}" destId="{689B23DB-EEA6-484E-93E7-04A7EE09BC80}" srcOrd="1" destOrd="0" presId="urn:microsoft.com/office/officeart/2005/8/layout/venn2"/>
    <dgm:cxn modelId="{EAB6131D-2621-4D57-BA1E-A9F335A95354}" type="presOf" srcId="{C9054C83-6523-4DD7-93F4-ED7FA87F04B5}" destId="{F3D77972-25EA-416E-A25E-BB57CBA2F277}" srcOrd="1" destOrd="0" presId="urn:microsoft.com/office/officeart/2005/8/layout/venn2"/>
    <dgm:cxn modelId="{23D13D04-E673-40AD-AA65-05B33D1CB503}" srcId="{84897000-0D6A-4301-BD8C-B13A12CE2463}" destId="{ADBCC479-5BD7-456D-BA93-B06CDBF2DFF9}" srcOrd="1" destOrd="0" parTransId="{879096E3-C572-403C-8BBF-48430DF08413}" sibTransId="{46E40141-69BA-4356-AFAE-EF0F6892D762}"/>
    <dgm:cxn modelId="{C6BBA53A-E123-4581-AEE9-B06A83D78522}" srcId="{84897000-0D6A-4301-BD8C-B13A12CE2463}" destId="{EF3ACBAC-BE6D-4E38-93BC-C5C497A465D4}" srcOrd="0" destOrd="0" parTransId="{BCCE9A2E-3E8B-4338-BF25-E78E2E9AB383}" sibTransId="{A2D66E50-C7B8-411B-AB80-51D8AC7B2ADB}"/>
    <dgm:cxn modelId="{EA3B9844-3D47-4C26-B1E5-3716B3C7E34A}" type="presOf" srcId="{ADBCC479-5BD7-456D-BA93-B06CDBF2DFF9}" destId="{E656BAF7-D874-40C0-AB43-94E8816AA566}" srcOrd="0" destOrd="0" presId="urn:microsoft.com/office/officeart/2005/8/layout/venn2"/>
    <dgm:cxn modelId="{809CAAFB-4655-401D-862A-A0CCB2B4B2C1}" srcId="{84897000-0D6A-4301-BD8C-B13A12CE2463}" destId="{C9054C83-6523-4DD7-93F4-ED7FA87F04B5}" srcOrd="3" destOrd="0" parTransId="{3EE63313-CB4F-4889-8DA8-004FDB0B4B20}" sibTransId="{D95EC1DC-6913-4640-A885-29A5A67DA9BF}"/>
    <dgm:cxn modelId="{6194338E-9F53-4499-BB4B-EF589119BBB9}" srcId="{84897000-0D6A-4301-BD8C-B13A12CE2463}" destId="{B8C15499-9D1D-48FB-B814-859352E30216}" srcOrd="2" destOrd="0" parTransId="{ED9511E6-04B3-450A-8666-0AA4AE324A40}" sibTransId="{A11850D1-8212-4AA8-A10A-CDF1AD3600CE}"/>
    <dgm:cxn modelId="{897B197D-A801-46F9-8383-E40E649477B0}" type="presOf" srcId="{B8C15499-9D1D-48FB-B814-859352E30216}" destId="{2D04EC98-BE21-43EB-822C-D16153010673}" srcOrd="0" destOrd="0" presId="urn:microsoft.com/office/officeart/2005/8/layout/venn2"/>
    <dgm:cxn modelId="{57FD1335-1B85-42B1-A503-3BA8B5A5B52E}" type="presOf" srcId="{84897000-0D6A-4301-BD8C-B13A12CE2463}" destId="{08BA7F84-95AB-4219-8355-0FD4B51959F8}" srcOrd="0" destOrd="0" presId="urn:microsoft.com/office/officeart/2005/8/layout/venn2"/>
    <dgm:cxn modelId="{56DCB951-DA34-466F-9171-B6A79FC8AEF6}" type="presOf" srcId="{ADBCC479-5BD7-456D-BA93-B06CDBF2DFF9}" destId="{96050530-2348-484E-9360-252D6DE98660}" srcOrd="1" destOrd="0" presId="urn:microsoft.com/office/officeart/2005/8/layout/venn2"/>
    <dgm:cxn modelId="{405FA417-BEE7-4DB9-B7E4-543C36CB4B08}" type="presOf" srcId="{EF3ACBAC-BE6D-4E38-93BC-C5C497A465D4}" destId="{7988D498-C90F-4510-939B-4241EE28A1A9}" srcOrd="0" destOrd="0" presId="urn:microsoft.com/office/officeart/2005/8/layout/venn2"/>
    <dgm:cxn modelId="{8F16B375-850F-461E-83E2-F5D6D1A0A758}" type="presOf" srcId="{EF3ACBAC-BE6D-4E38-93BC-C5C497A465D4}" destId="{9D1CB1A1-B466-4142-ACF1-D32AA53D7E36}" srcOrd="1" destOrd="0" presId="urn:microsoft.com/office/officeart/2005/8/layout/venn2"/>
    <dgm:cxn modelId="{FAB6EBF5-FB9D-40CB-AFD0-557265279F8D}" type="presParOf" srcId="{08BA7F84-95AB-4219-8355-0FD4B51959F8}" destId="{D58EC03C-FF9B-4765-9838-6441678DB45A}" srcOrd="0" destOrd="0" presId="urn:microsoft.com/office/officeart/2005/8/layout/venn2"/>
    <dgm:cxn modelId="{37618BBB-632D-48FD-9C38-A41278AC0297}" type="presParOf" srcId="{D58EC03C-FF9B-4765-9838-6441678DB45A}" destId="{7988D498-C90F-4510-939B-4241EE28A1A9}" srcOrd="0" destOrd="0" presId="urn:microsoft.com/office/officeart/2005/8/layout/venn2"/>
    <dgm:cxn modelId="{ED3DF17F-C8F3-44C7-9443-B16F12886B34}" type="presParOf" srcId="{D58EC03C-FF9B-4765-9838-6441678DB45A}" destId="{9D1CB1A1-B466-4142-ACF1-D32AA53D7E36}" srcOrd="1" destOrd="0" presId="urn:microsoft.com/office/officeart/2005/8/layout/venn2"/>
    <dgm:cxn modelId="{979914BA-2719-4C90-A02C-D396579B2548}" type="presParOf" srcId="{08BA7F84-95AB-4219-8355-0FD4B51959F8}" destId="{E0452BA1-E5EC-4952-AF23-89B1FF55DB95}" srcOrd="1" destOrd="0" presId="urn:microsoft.com/office/officeart/2005/8/layout/venn2"/>
    <dgm:cxn modelId="{F9D198B6-B283-4C93-88D6-5A12A6FFDF55}" type="presParOf" srcId="{E0452BA1-E5EC-4952-AF23-89B1FF55DB95}" destId="{E656BAF7-D874-40C0-AB43-94E8816AA566}" srcOrd="0" destOrd="0" presId="urn:microsoft.com/office/officeart/2005/8/layout/venn2"/>
    <dgm:cxn modelId="{211A59F1-F25B-4C2A-A1DC-0551A0CD997B}" type="presParOf" srcId="{E0452BA1-E5EC-4952-AF23-89B1FF55DB95}" destId="{96050530-2348-484E-9360-252D6DE98660}" srcOrd="1" destOrd="0" presId="urn:microsoft.com/office/officeart/2005/8/layout/venn2"/>
    <dgm:cxn modelId="{BD1D9F03-90DB-44CB-B684-659299988D7C}" type="presParOf" srcId="{08BA7F84-95AB-4219-8355-0FD4B51959F8}" destId="{B55AF88F-E317-4271-8BC3-C92D890DC6F0}" srcOrd="2" destOrd="0" presId="urn:microsoft.com/office/officeart/2005/8/layout/venn2"/>
    <dgm:cxn modelId="{E23CB321-8F6B-4814-840B-7D2425069F5B}" type="presParOf" srcId="{B55AF88F-E317-4271-8BC3-C92D890DC6F0}" destId="{2D04EC98-BE21-43EB-822C-D16153010673}" srcOrd="0" destOrd="0" presId="urn:microsoft.com/office/officeart/2005/8/layout/venn2"/>
    <dgm:cxn modelId="{69F4573A-45CB-42E7-97C5-84A914CF539C}" type="presParOf" srcId="{B55AF88F-E317-4271-8BC3-C92D890DC6F0}" destId="{689B23DB-EEA6-484E-93E7-04A7EE09BC80}" srcOrd="1" destOrd="0" presId="urn:microsoft.com/office/officeart/2005/8/layout/venn2"/>
    <dgm:cxn modelId="{171913E5-AF36-43D8-BC14-9D32FBF4F242}" type="presParOf" srcId="{08BA7F84-95AB-4219-8355-0FD4B51959F8}" destId="{5C9BC2F9-B2CD-4EE4-8398-08E72284B67E}" srcOrd="3" destOrd="0" presId="urn:microsoft.com/office/officeart/2005/8/layout/venn2"/>
    <dgm:cxn modelId="{746192B3-4695-4CF1-8304-A00209823538}" type="presParOf" srcId="{5C9BC2F9-B2CD-4EE4-8398-08E72284B67E}" destId="{BEA8E033-9F36-48AE-97D1-462DFD55318B}" srcOrd="0" destOrd="0" presId="urn:microsoft.com/office/officeart/2005/8/layout/venn2"/>
    <dgm:cxn modelId="{E7DFEEAE-CD58-4BCA-8D57-D69B22B9850A}" type="presParOf" srcId="{5C9BC2F9-B2CD-4EE4-8398-08E72284B67E}" destId="{F3D77972-25EA-416E-A25E-BB57CBA2F277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8D498-C90F-4510-939B-4241EE28A1A9}">
      <dsp:nvSpPr>
        <dsp:cNvPr id="0" name=""/>
        <dsp:cNvSpPr/>
      </dsp:nvSpPr>
      <dsp:spPr>
        <a:xfrm>
          <a:off x="0" y="92295"/>
          <a:ext cx="4663455" cy="4974508"/>
        </a:xfrm>
        <a:prstGeom prst="ellipse">
          <a:avLst/>
        </a:prstGeom>
        <a:solidFill>
          <a:schemeClr val="bg2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모든</a:t>
          </a:r>
          <a:endParaRPr lang="en-US" altLang="ko-KR" sz="14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리콜 정보</a:t>
          </a:r>
        </a:p>
      </dsp:txBody>
      <dsp:txXfrm>
        <a:off x="1679776" y="341020"/>
        <a:ext cx="1303902" cy="746176"/>
      </dsp:txXfrm>
    </dsp:sp>
    <dsp:sp modelId="{E656BAF7-D874-40C0-AB43-94E8816AA566}">
      <dsp:nvSpPr>
        <dsp:cNvPr id="0" name=""/>
        <dsp:cNvSpPr/>
      </dsp:nvSpPr>
      <dsp:spPr>
        <a:xfrm>
          <a:off x="466345" y="1310296"/>
          <a:ext cx="3730764" cy="3730764"/>
        </a:xfrm>
        <a:prstGeom prst="ellipse">
          <a:avLst/>
        </a:prstGeom>
        <a:solidFill>
          <a:srgbClr val="FEDEC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화장품 리콜 정보</a:t>
          </a:r>
        </a:p>
      </dsp:txBody>
      <dsp:txXfrm>
        <a:off x="1679776" y="1534142"/>
        <a:ext cx="1303902" cy="671537"/>
      </dsp:txXfrm>
    </dsp:sp>
    <dsp:sp modelId="{2D04EC98-BE21-43EB-822C-D16153010673}">
      <dsp:nvSpPr>
        <dsp:cNvPr id="0" name=""/>
        <dsp:cNvSpPr/>
      </dsp:nvSpPr>
      <dsp:spPr>
        <a:xfrm>
          <a:off x="932691" y="2242987"/>
          <a:ext cx="2798073" cy="2798073"/>
        </a:xfrm>
        <a:prstGeom prst="ellipse">
          <a:avLst/>
        </a:prstGeom>
        <a:solidFill>
          <a:srgbClr val="FFAB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내 관심</a:t>
          </a:r>
          <a:endParaRPr lang="en-US" altLang="ko-KR" sz="1800" b="1" kern="1200" baseline="0" dirty="0">
            <a:solidFill>
              <a:schemeClr val="tx1">
                <a:lumMod val="95000"/>
                <a:lumOff val="5000"/>
              </a:schemeClr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화장품</a:t>
          </a:r>
        </a:p>
      </dsp:txBody>
      <dsp:txXfrm>
        <a:off x="1679776" y="2452843"/>
        <a:ext cx="1303902" cy="629566"/>
      </dsp:txXfrm>
    </dsp:sp>
    <dsp:sp modelId="{BEA8E033-9F36-48AE-97D1-462DFD55318B}">
      <dsp:nvSpPr>
        <dsp:cNvPr id="0" name=""/>
        <dsp:cNvSpPr/>
      </dsp:nvSpPr>
      <dsp:spPr>
        <a:xfrm>
          <a:off x="1399036" y="3175679"/>
          <a:ext cx="1865382" cy="1865382"/>
        </a:xfrm>
        <a:prstGeom prst="ellipse">
          <a:avLst/>
        </a:prstGeom>
        <a:solidFill>
          <a:srgbClr val="FF868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내가</a:t>
          </a:r>
          <a:endParaRPr lang="en-US" altLang="ko-KR" sz="2000" b="1" kern="1200" dirty="0">
            <a:solidFill>
              <a:srgbClr val="00206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사용하는</a:t>
          </a:r>
          <a:endParaRPr lang="en-US" altLang="ko-KR" sz="2000" b="1" kern="1200" dirty="0">
            <a:solidFill>
              <a:srgbClr val="00206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제품</a:t>
          </a:r>
        </a:p>
      </dsp:txBody>
      <dsp:txXfrm>
        <a:off x="1672215" y="3642024"/>
        <a:ext cx="1319024" cy="9326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BDAAE67-22F6-4ADF-80EC-4F9D4DD53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980E6A0F-DBF1-4BE3-9199-3F90AFD38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D598936-129F-48F2-91C5-5D169A909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F0971B7-99EB-4FF0-BB35-FA4E37E01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7A0825A-B44C-4512-A9C1-99897D37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5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700B5B0-CA73-4AB9-9363-84B34D2C1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90CD513-67DE-45F5-B1D7-7BC9187E3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6EB3ED7-98B7-4D8F-B7FF-C74F88230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4DE9D2E-CDE4-4609-8D93-523FFE7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07488AB-1AC0-447F-9C76-716B7B3E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A1537FB-036A-42A6-A7F4-444DC856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272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5ED2522-1272-4A5B-BE2D-5B899AC8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1781B17-1597-489E-9FF2-31E06EBA4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CAEF630-E0E5-4DEC-AD56-9ED7A2E9F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48B9886-DFFA-4B0D-AEE4-527BD486E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E789BB4-DD4E-42B2-8266-CE6225F0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952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2B9B4A7-DDC3-489B-93D9-B87257DBB3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EF79CB2-9144-49C0-84FB-31A1C4EE5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918A0D0-A672-4CAC-9C8A-72ACB339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ED2B559-314C-415F-AA52-D252099C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EB76E69-9183-49E6-81AD-132568C9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29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FCAAA0B-596C-4DAC-9EF3-FFAD421C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E725B30-21C6-458C-99FB-F980F542C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17BFFEB-77C6-4450-8D13-C3546E0BB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2A78F29-1D2A-4DF8-9EAA-5701DD16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801A2EE-D7C6-450D-8EC0-9D7B83D2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760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BE111FB-8866-4664-A5D8-0969FAF86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1840534-BF46-4E34-9535-2A8D8CE63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7A92103-152E-4592-A37A-0999C2CA5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698D135-F83F-4D21-B73A-3B2720E4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B4BEE37-1BA2-4638-99C3-671B3EFE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65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12452D-F725-43F2-891B-8F3C5640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A653978-81FD-433D-97B3-0B2AFD1F7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357DDD5-734A-4B4D-99CD-BD8C9A714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1CC40B9-130D-40B8-83D2-34217A9DA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1719A89-6F80-4ECA-A34C-FAA27D65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D5BD0A-B3A9-4583-A056-E98D0E9A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62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EDEB464-BC80-46C6-9B13-3B724FB6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57C4A98-047A-4726-AA6D-4D9CA1092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18EE444-2ED4-45DB-A3BD-5C546C5DF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CB065BAB-03D6-4315-9D2B-928DD93BBE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D3DBDC4-E396-4A61-B420-1143BAB63D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27D9A71D-E3EE-4AAD-8E6C-C42E3153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4A99E69E-B885-40C5-A4F1-EC049C5B6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284B36A8-8839-4C3F-9BEA-0BDE44F8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04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4B1AFB7-9F62-4B3F-A5EC-2188D29F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5DCD68F9-DEA6-4C4B-8ACE-FD1D00D0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4CB8C55-EEFE-4A76-8891-27071B40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1846D7F-551B-4A91-8ABC-15AFC8B5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79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7B8C449C-F7F5-4C68-B11D-9D1E7BEB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11CA38B-7E8E-4233-985C-172443E75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C89776E-5DAB-42E1-937C-2CECD642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15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7578682-B652-42E6-813A-80E3744D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583F64BE-FAA1-49D1-8EDF-56A72747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53A4A9A9-FE6C-4BE6-9B41-D876C88AA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8088F0E-F684-4BBE-9154-12266C3C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1950" y="6356350"/>
            <a:ext cx="2743200" cy="365125"/>
          </a:xfrm>
        </p:spPr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957E20D8-70EB-438A-AED0-5E6450E39835}"/>
              </a:ext>
            </a:extLst>
          </p:cNvPr>
          <p:cNvCxnSpPr>
            <a:cxnSpLocks/>
          </p:cNvCxnSpPr>
          <p:nvPr userDrawn="1"/>
        </p:nvCxnSpPr>
        <p:spPr>
          <a:xfrm>
            <a:off x="165100" y="177800"/>
            <a:ext cx="11798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A88A988-7029-4D30-8C13-0ECDF0D34440}"/>
              </a:ext>
            </a:extLst>
          </p:cNvPr>
          <p:cNvCxnSpPr>
            <a:cxnSpLocks/>
          </p:cNvCxnSpPr>
          <p:nvPr userDrawn="1"/>
        </p:nvCxnSpPr>
        <p:spPr>
          <a:xfrm>
            <a:off x="196850" y="6721475"/>
            <a:ext cx="11798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54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6BBCC2E-2453-4BC3-AE52-B745E37FC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3766565-E894-41F8-AB78-BA944CDC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9E97440-40ED-4FA4-823C-1DB64874C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91BF1E0-F1AB-4FF4-922B-E4F604D78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AA2713C-E48C-406A-AA7F-874F21E28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835D3A5-00AA-4ECF-A3EC-9FC1A5675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118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4000">
              <a:srgbClr val="DCB6C7"/>
            </a:gs>
            <a:gs pos="49000">
              <a:srgbClr val="FEDECE"/>
            </a:gs>
            <a:gs pos="97409">
              <a:srgbClr val="FF8687"/>
            </a:gs>
            <a:gs pos="74000">
              <a:srgbClr val="FFAB9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9DAD8A5C-40E5-4218-82CF-CC64D543C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C12D53C-FF21-45A1-A0D8-60CBEB136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9A1C4F6-3E23-4DAB-A6D8-1FAAE910B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E0E3F-AEE4-44D8-A5DC-964B026AD4C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DDCB679-6D2B-4FA4-ADB1-F01E85282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75ED24F-35AD-4051-80FF-FD8125BA5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1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, 실외, 나무, 건물이(가) 표시된 사진&#10;&#10;자동 생성된 설명">
            <a:extLst>
              <a:ext uri="{FF2B5EF4-FFF2-40B4-BE49-F238E27FC236}">
                <a16:creationId xmlns:a16="http://schemas.microsoft.com/office/drawing/2014/main" xmlns="" id="{FDF86F23-7EB5-4E3C-A8E8-E4F2988F4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40" b="266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184C396A-B485-4243-B4C6-A2122384DBB3}"/>
              </a:ext>
            </a:extLst>
          </p:cNvPr>
          <p:cNvGrpSpPr/>
          <p:nvPr/>
        </p:nvGrpSpPr>
        <p:grpSpPr>
          <a:xfrm>
            <a:off x="2842257" y="453678"/>
            <a:ext cx="6507487" cy="788503"/>
            <a:chOff x="-1996442" y="1972206"/>
            <a:chExt cx="6507487" cy="78850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9EF56445-2F1D-4A04-B7F4-8A2673590B90}"/>
                </a:ext>
              </a:extLst>
            </p:cNvPr>
            <p:cNvSpPr/>
            <p:nvPr/>
          </p:nvSpPr>
          <p:spPr>
            <a:xfrm>
              <a:off x="-1910772" y="1972206"/>
              <a:ext cx="6299200" cy="7885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958B2403-963E-416C-85E0-D66E86054642}"/>
                </a:ext>
              </a:extLst>
            </p:cNvPr>
            <p:cNvSpPr txBox="1"/>
            <p:nvPr/>
          </p:nvSpPr>
          <p:spPr>
            <a:xfrm>
              <a:off x="-1996442" y="1994084"/>
              <a:ext cx="65074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spc="300" dirty="0">
                  <a:solidFill>
                    <a:schemeClr val="bg1"/>
                  </a:solidFill>
                </a:rPr>
                <a:t>COSMETIC WARRIORS</a:t>
              </a:r>
              <a:endParaRPr lang="ko-KR" altLang="en-US" sz="4000" b="1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3D131F-64BB-4C4E-A4F8-EBE2DEB714A0}"/>
              </a:ext>
            </a:extLst>
          </p:cNvPr>
          <p:cNvSpPr txBox="1"/>
          <p:nvPr/>
        </p:nvSpPr>
        <p:spPr>
          <a:xfrm>
            <a:off x="3817234" y="1756762"/>
            <a:ext cx="45575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600" dirty="0">
                <a:solidFill>
                  <a:schemeClr val="bg1"/>
                </a:solidFill>
              </a:rPr>
              <a:t>SAVE SKIN</a:t>
            </a:r>
            <a:endParaRPr lang="ko-KR" altLang="en-US" sz="5400" b="1" spc="6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3DD85EF2-E34E-42B7-B2B8-83EEFEFDB459}"/>
              </a:ext>
            </a:extLst>
          </p:cNvPr>
          <p:cNvCxnSpPr>
            <a:cxnSpLocks/>
          </p:cNvCxnSpPr>
          <p:nvPr/>
        </p:nvCxnSpPr>
        <p:spPr>
          <a:xfrm>
            <a:off x="3365500" y="1605002"/>
            <a:ext cx="5461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A4743F-AA41-4AA3-06DB-196B62D25069}"/>
              </a:ext>
            </a:extLst>
          </p:cNvPr>
          <p:cNvSpPr txBox="1"/>
          <p:nvPr/>
        </p:nvSpPr>
        <p:spPr>
          <a:xfrm>
            <a:off x="9612793" y="4428626"/>
            <a:ext cx="16225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600" dirty="0" err="1">
                <a:solidFill>
                  <a:srgbClr val="FEDEC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고영승</a:t>
            </a:r>
            <a:endParaRPr lang="en-US" altLang="ko-KR" sz="3200" b="1" spc="600" dirty="0">
              <a:solidFill>
                <a:srgbClr val="FEDEC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3200" b="1" spc="600" dirty="0">
                <a:solidFill>
                  <a:srgbClr val="FEDEC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서은경</a:t>
            </a:r>
            <a:endParaRPr lang="en-US" altLang="ko-KR" sz="3200" b="1" spc="600" dirty="0">
              <a:solidFill>
                <a:srgbClr val="FEDEC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3200" b="1" spc="600" dirty="0" err="1">
                <a:solidFill>
                  <a:srgbClr val="FEDEC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박창율</a:t>
            </a:r>
            <a:endParaRPr lang="ko-KR" altLang="en-US" sz="3200" b="1" spc="600" dirty="0">
              <a:solidFill>
                <a:srgbClr val="FEDEC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754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1D41C54-F659-0E13-7FF4-F1CADDACB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2" y="571499"/>
            <a:ext cx="11968958" cy="588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94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51" y="0"/>
            <a:ext cx="10453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2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620422"/>
            <a:ext cx="11634454" cy="561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1" y="0"/>
            <a:ext cx="10659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5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02" y="0"/>
            <a:ext cx="11356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56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02" y="0"/>
            <a:ext cx="11356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52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12" y="0"/>
            <a:ext cx="10115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32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08" y="0"/>
            <a:ext cx="9431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20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12" y="0"/>
            <a:ext cx="10115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49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02" y="0"/>
            <a:ext cx="11356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17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7354C8E-889B-2C0F-A65A-E9D1721CD232}"/>
              </a:ext>
            </a:extLst>
          </p:cNvPr>
          <p:cNvSpPr/>
          <p:nvPr/>
        </p:nvSpPr>
        <p:spPr>
          <a:xfrm>
            <a:off x="6665818" y="3488814"/>
            <a:ext cx="5526182" cy="336918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8A7B482E-0ABA-E4FB-A763-C11B167AB75B}"/>
              </a:ext>
            </a:extLst>
          </p:cNvPr>
          <p:cNvSpPr/>
          <p:nvPr/>
        </p:nvSpPr>
        <p:spPr>
          <a:xfrm>
            <a:off x="5511799" y="0"/>
            <a:ext cx="3344558" cy="348575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9096B5B8-352A-8080-4080-2C724E84B18A}"/>
              </a:ext>
            </a:extLst>
          </p:cNvPr>
          <p:cNvSpPr/>
          <p:nvPr/>
        </p:nvSpPr>
        <p:spPr>
          <a:xfrm>
            <a:off x="-18841" y="0"/>
            <a:ext cx="886628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A7F1BBD-A6B9-AC46-D2D5-A54ADE9C7C6C}"/>
              </a:ext>
            </a:extLst>
          </p:cNvPr>
          <p:cNvSpPr/>
          <p:nvPr/>
        </p:nvSpPr>
        <p:spPr>
          <a:xfrm>
            <a:off x="0" y="3520441"/>
            <a:ext cx="5505023" cy="337224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5B377E46-A98C-7467-12C4-8BFD606E8B98}"/>
              </a:ext>
            </a:extLst>
          </p:cNvPr>
          <p:cNvSpPr/>
          <p:nvPr/>
        </p:nvSpPr>
        <p:spPr>
          <a:xfrm>
            <a:off x="8851900" y="3486150"/>
            <a:ext cx="3340100" cy="337185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C195B40E-6365-680C-7A28-26DE8DD2EB64}"/>
              </a:ext>
            </a:extLst>
          </p:cNvPr>
          <p:cNvSpPr/>
          <p:nvPr/>
        </p:nvSpPr>
        <p:spPr>
          <a:xfrm>
            <a:off x="8851899" y="-3404"/>
            <a:ext cx="3335643" cy="3489157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8D86EC7-B274-4479-92E8-B01B12189358}"/>
              </a:ext>
            </a:extLst>
          </p:cNvPr>
          <p:cNvSpPr txBox="1"/>
          <p:nvPr/>
        </p:nvSpPr>
        <p:spPr>
          <a:xfrm>
            <a:off x="633926" y="516723"/>
            <a:ext cx="4251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Table of Contents.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9139591D-8CEE-4150-90ED-AB2B2074531B}"/>
              </a:ext>
            </a:extLst>
          </p:cNvPr>
          <p:cNvGrpSpPr/>
          <p:nvPr/>
        </p:nvGrpSpPr>
        <p:grpSpPr>
          <a:xfrm>
            <a:off x="686289" y="2190307"/>
            <a:ext cx="4498983" cy="523220"/>
            <a:chOff x="686289" y="1796902"/>
            <a:chExt cx="4498983" cy="52322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F9BF4019-7159-4D3B-888E-C09F8960CB43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78192D91-470E-4517-9E22-0C9F378A70A0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0CFBE62-71F9-422A-BA57-FE223CABECC2}"/>
                </a:ext>
              </a:extLst>
            </p:cNvPr>
            <p:cNvSpPr txBox="1"/>
            <p:nvPr/>
          </p:nvSpPr>
          <p:spPr>
            <a:xfrm>
              <a:off x="1605446" y="1796902"/>
              <a:ext cx="35798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Aldhabi" panose="020B0604020202020204" pitchFamily="2" charset="-78"/>
                </a:rPr>
                <a:t>기획배경 및 목적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428B2743-8DD0-4DE8-BE34-BD8E607BD6AB}"/>
              </a:ext>
            </a:extLst>
          </p:cNvPr>
          <p:cNvGrpSpPr/>
          <p:nvPr/>
        </p:nvGrpSpPr>
        <p:grpSpPr>
          <a:xfrm>
            <a:off x="686289" y="3560795"/>
            <a:ext cx="3445811" cy="523220"/>
            <a:chOff x="686289" y="1796902"/>
            <a:chExt cx="3445811" cy="52322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CA8878EA-95A8-4F42-8649-9DA27E2D6B91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D3905EA5-DE99-4B9C-845E-2CB64EEA645A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7EE355B-8AF1-4E27-AB01-B557B507F51C}"/>
                </a:ext>
              </a:extLst>
            </p:cNvPr>
            <p:cNvSpPr txBox="1"/>
            <p:nvPr/>
          </p:nvSpPr>
          <p:spPr>
            <a:xfrm>
              <a:off x="1605446" y="1796902"/>
              <a:ext cx="2526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서비스 내용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DD98F8AF-CAD6-4DBF-A821-3174B1C8D247}"/>
              </a:ext>
            </a:extLst>
          </p:cNvPr>
          <p:cNvGrpSpPr/>
          <p:nvPr/>
        </p:nvGrpSpPr>
        <p:grpSpPr>
          <a:xfrm>
            <a:off x="686289" y="4931283"/>
            <a:ext cx="3016206" cy="523220"/>
            <a:chOff x="686289" y="1796902"/>
            <a:chExt cx="3016206" cy="52322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BF67DF95-220F-4D10-807C-40CAD8881AE1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81C42E44-40B3-4F49-89AA-7F9EE3133AE1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003</a:t>
              </a: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8091C052-BD15-4C37-814D-262AD23C56CE}"/>
                </a:ext>
              </a:extLst>
            </p:cNvPr>
            <p:cNvSpPr txBox="1"/>
            <p:nvPr/>
          </p:nvSpPr>
          <p:spPr>
            <a:xfrm>
              <a:off x="1605446" y="1796902"/>
              <a:ext cx="20970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구현 내용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9926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02" y="0"/>
            <a:ext cx="11356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72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02" y="0"/>
            <a:ext cx="11356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20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02" y="0"/>
            <a:ext cx="11356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37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02" y="0"/>
            <a:ext cx="11356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25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4D71BC1-3E47-4870-8BD3-65E9C58E25CC}"/>
              </a:ext>
            </a:extLst>
          </p:cNvPr>
          <p:cNvSpPr txBox="1"/>
          <p:nvPr/>
        </p:nvSpPr>
        <p:spPr>
          <a:xfrm>
            <a:off x="3329516" y="2921168"/>
            <a:ext cx="553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C3D46"/>
                </a:solidFill>
              </a:rPr>
              <a:t>Thank You </a:t>
            </a:r>
            <a:r>
              <a:rPr lang="en-US" altLang="ko-KR" sz="6000" b="1" dirty="0">
                <a:solidFill>
                  <a:srgbClr val="3C3D46"/>
                </a:solidFill>
                <a:sym typeface="Wingdings" panose="05000000000000000000" pitchFamily="2" charset="2"/>
              </a:rPr>
              <a:t></a:t>
            </a:r>
            <a:endParaRPr lang="ko-KR" altLang="en-US" sz="6000" b="1" dirty="0">
              <a:solidFill>
                <a:srgbClr val="3C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233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2A76A5E-AFC1-D4C2-1401-EB208B0A6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891" y="1389131"/>
            <a:ext cx="5202371" cy="52023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AFD460B-E1AB-477C-B083-F9E72F22310A}"/>
              </a:ext>
            </a:extLst>
          </p:cNvPr>
          <p:cNvSpPr/>
          <p:nvPr/>
        </p:nvSpPr>
        <p:spPr>
          <a:xfrm>
            <a:off x="5450186" y="1389131"/>
            <a:ext cx="6755200" cy="5468869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4DD59E7-BD6F-471E-8C03-33F3AB603222}"/>
              </a:ext>
            </a:extLst>
          </p:cNvPr>
          <p:cNvSpPr/>
          <p:nvPr/>
        </p:nvSpPr>
        <p:spPr>
          <a:xfrm>
            <a:off x="0" y="3280611"/>
            <a:ext cx="5436801" cy="3577389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12481CF7-ACDF-499F-BE2B-D0CC2D06D94B}"/>
              </a:ext>
            </a:extLst>
          </p:cNvPr>
          <p:cNvSpPr/>
          <p:nvPr/>
        </p:nvSpPr>
        <p:spPr>
          <a:xfrm>
            <a:off x="275641" y="3789509"/>
            <a:ext cx="7885865" cy="28554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B607D93-B674-4398-BED8-5F86749A1E4F}"/>
              </a:ext>
            </a:extLst>
          </p:cNvPr>
          <p:cNvSpPr txBox="1"/>
          <p:nvPr/>
        </p:nvSpPr>
        <p:spPr>
          <a:xfrm>
            <a:off x="379208" y="4786708"/>
            <a:ext cx="8205537" cy="1338828"/>
          </a:xfrm>
          <a:prstGeom prst="rect">
            <a:avLst/>
          </a:prstGeom>
          <a:noFill/>
        </p:spPr>
        <p:txBody>
          <a:bodyPr wrap="square" spcCol="4680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화장품 산업의 발전으로 수많은 브랜드의 다양한 제품들이 나오고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제품의 폭이 넓어진 만큼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제품의 관리는 어려워졌으며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소비자의 선택권은 넓어진 만큼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소비자의 위험성도 커졌다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A321CD9-C367-D2E4-58EC-B144FEDC00D9}"/>
              </a:ext>
            </a:extLst>
          </p:cNvPr>
          <p:cNvSpPr txBox="1"/>
          <p:nvPr/>
        </p:nvSpPr>
        <p:spPr>
          <a:xfrm>
            <a:off x="232912" y="3429000"/>
            <a:ext cx="6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001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06F81DF-FE3A-D833-5F69-EDE042919080}"/>
              </a:ext>
            </a:extLst>
          </p:cNvPr>
          <p:cNvSpPr txBox="1"/>
          <p:nvPr/>
        </p:nvSpPr>
        <p:spPr>
          <a:xfrm>
            <a:off x="596651" y="399031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기획배경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180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세면도구, 로션이(가) 표시된 사진&#10;&#10;자동 생성된 설명">
            <a:extLst>
              <a:ext uri="{FF2B5EF4-FFF2-40B4-BE49-F238E27FC236}">
                <a16:creationId xmlns:a16="http://schemas.microsoft.com/office/drawing/2014/main" xmlns="" id="{147E36CA-8A8F-6E5D-E3FF-8F00AF195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70953" y="0"/>
            <a:ext cx="10321047" cy="68754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65313BC-E483-4CB9-9E66-82FADEE30686}"/>
              </a:ext>
            </a:extLst>
          </p:cNvPr>
          <p:cNvSpPr/>
          <p:nvPr/>
        </p:nvSpPr>
        <p:spPr>
          <a:xfrm>
            <a:off x="5524500" y="3451912"/>
            <a:ext cx="3340100" cy="3429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F29AECAC-E851-4818-94DA-89A5F04B792C}"/>
              </a:ext>
            </a:extLst>
          </p:cNvPr>
          <p:cNvSpPr/>
          <p:nvPr/>
        </p:nvSpPr>
        <p:spPr>
          <a:xfrm>
            <a:off x="8864600" y="0"/>
            <a:ext cx="3340100" cy="3429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A2CE5EA-E79F-4CAD-A69E-404B58319F41}"/>
              </a:ext>
            </a:extLst>
          </p:cNvPr>
          <p:cNvSpPr/>
          <p:nvPr/>
        </p:nvSpPr>
        <p:spPr>
          <a:xfrm>
            <a:off x="0" y="-22912"/>
            <a:ext cx="3340100" cy="3429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7C41EB1-F1E5-4168-A701-1A06F02107AB}"/>
              </a:ext>
            </a:extLst>
          </p:cNvPr>
          <p:cNvSpPr/>
          <p:nvPr/>
        </p:nvSpPr>
        <p:spPr>
          <a:xfrm>
            <a:off x="8864600" y="3429000"/>
            <a:ext cx="3340100" cy="3429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30F895F-010F-49D7-8A58-0C25DC314AA4}"/>
              </a:ext>
            </a:extLst>
          </p:cNvPr>
          <p:cNvSpPr/>
          <p:nvPr/>
        </p:nvSpPr>
        <p:spPr>
          <a:xfrm>
            <a:off x="-12700" y="1435100"/>
            <a:ext cx="5537200" cy="54229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06F81DF-FE3A-D833-5F69-EDE042919080}"/>
              </a:ext>
            </a:extLst>
          </p:cNvPr>
          <p:cNvSpPr txBox="1"/>
          <p:nvPr/>
        </p:nvSpPr>
        <p:spPr>
          <a:xfrm>
            <a:off x="259367" y="189376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기획배경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4C49814-7689-D790-2929-C3A10D3130F3}"/>
              </a:ext>
            </a:extLst>
          </p:cNvPr>
          <p:cNvSpPr txBox="1"/>
          <p:nvPr/>
        </p:nvSpPr>
        <p:spPr>
          <a:xfrm>
            <a:off x="379209" y="2907787"/>
            <a:ext cx="4834142" cy="3000821"/>
          </a:xfrm>
          <a:prstGeom prst="rect">
            <a:avLst/>
          </a:prstGeom>
          <a:noFill/>
        </p:spPr>
        <p:txBody>
          <a:bodyPr wrap="square" spcCol="4680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현재 공정거래위원회에서 운영하는 소비자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리콜 정보를 공개하고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그러나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너무 많은 정보를 담고 있기 때문에 정보의 선별이 어려운 상황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당연하게도 이용하는 사용자는 드문 상황으로 정작 소비자에게 위험에 대한 정보를 전달하지 못하고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059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E291107-5888-9984-D23E-9E1F15D2ABF1}"/>
              </a:ext>
            </a:extLst>
          </p:cNvPr>
          <p:cNvSpPr/>
          <p:nvPr/>
        </p:nvSpPr>
        <p:spPr>
          <a:xfrm>
            <a:off x="460029" y="2096756"/>
            <a:ext cx="5282939" cy="39596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물품, 여러개이(가) 표시된 사진&#10;&#10;자동 생성된 설명">
            <a:extLst>
              <a:ext uri="{FF2B5EF4-FFF2-40B4-BE49-F238E27FC236}">
                <a16:creationId xmlns:a16="http://schemas.microsoft.com/office/drawing/2014/main" xmlns="" id="{06CEFAD9-FE14-05F7-41E0-FA70AE07C4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390" y="680768"/>
            <a:ext cx="4952713" cy="5496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1C75C18-E89C-DCCE-4134-3B02B3315605}"/>
              </a:ext>
            </a:extLst>
          </p:cNvPr>
          <p:cNvSpPr txBox="1"/>
          <p:nvPr/>
        </p:nvSpPr>
        <p:spPr>
          <a:xfrm>
            <a:off x="785800" y="720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기획배경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002027-39C3-E75F-33A2-7A9D28A910F6}"/>
              </a:ext>
            </a:extLst>
          </p:cNvPr>
          <p:cNvSpPr txBox="1"/>
          <p:nvPr/>
        </p:nvSpPr>
        <p:spPr>
          <a:xfrm>
            <a:off x="684427" y="2576884"/>
            <a:ext cx="4834142" cy="2999347"/>
          </a:xfrm>
          <a:prstGeom prst="rect">
            <a:avLst/>
          </a:prstGeom>
          <a:noFill/>
        </p:spPr>
        <p:txBody>
          <a:bodyPr wrap="square" spcCol="4680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화장품은 피부와 점막에 직접 닿는 제품으로 유해물질로 흡수로 인한 질병 혹은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알레르기와 같은 직접적인 피해가 발생할 수 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이로인해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리콜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정보가 무척 중요하나 실제 사용자들에게 전달이 어려운 상황이다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실제로 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식품의약품안전처의 위해제품 회수율은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30% 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미만으로 낮은 수준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때문에 이를 보완할 정보제공 수단의 필요성을 느껴 이 프로젝트를 기획하였다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020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물품, 여러개이(가) 표시된 사진&#10;&#10;자동 생성된 설명">
            <a:extLst>
              <a:ext uri="{FF2B5EF4-FFF2-40B4-BE49-F238E27FC236}">
                <a16:creationId xmlns:a16="http://schemas.microsoft.com/office/drawing/2014/main" xmlns="" id="{6A64D928-A69E-36D2-D204-06C3C5A5D1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0" y="-2"/>
            <a:ext cx="6226449" cy="685800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BB95A16-130D-4F34-AF8F-4B4A45969333}"/>
              </a:ext>
            </a:extLst>
          </p:cNvPr>
          <p:cNvGrpSpPr/>
          <p:nvPr/>
        </p:nvGrpSpPr>
        <p:grpSpPr>
          <a:xfrm>
            <a:off x="0" y="0"/>
            <a:ext cx="6225309" cy="6858000"/>
            <a:chOff x="0" y="0"/>
            <a:chExt cx="66802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F29AECAC-E851-4818-94DA-89A5F04B792C}"/>
                </a:ext>
              </a:extLst>
            </p:cNvPr>
            <p:cNvSpPr/>
            <p:nvPr/>
          </p:nvSpPr>
          <p:spPr>
            <a:xfrm>
              <a:off x="0" y="0"/>
              <a:ext cx="3340100" cy="34290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F46BBF9-3EBB-475B-8294-7FC5E47119E5}"/>
                </a:ext>
              </a:extLst>
            </p:cNvPr>
            <p:cNvSpPr/>
            <p:nvPr/>
          </p:nvSpPr>
          <p:spPr>
            <a:xfrm>
              <a:off x="3340100" y="0"/>
              <a:ext cx="3340100" cy="34290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E7C41EB1-F1E5-4168-A701-1A06F02107AB}"/>
                </a:ext>
              </a:extLst>
            </p:cNvPr>
            <p:cNvSpPr/>
            <p:nvPr/>
          </p:nvSpPr>
          <p:spPr>
            <a:xfrm>
              <a:off x="0" y="3429000"/>
              <a:ext cx="3340100" cy="34290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B1B3A7B8-AFC2-407B-BD8C-0B61C49818AC}"/>
                </a:ext>
              </a:extLst>
            </p:cNvPr>
            <p:cNvSpPr/>
            <p:nvPr/>
          </p:nvSpPr>
          <p:spPr>
            <a:xfrm>
              <a:off x="3340100" y="3429000"/>
              <a:ext cx="3340100" cy="3429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6E35E76-82B2-4AC9-8D40-7CC566665B8E}"/>
              </a:ext>
            </a:extLst>
          </p:cNvPr>
          <p:cNvSpPr/>
          <p:nvPr/>
        </p:nvSpPr>
        <p:spPr>
          <a:xfrm>
            <a:off x="6617795" y="1642528"/>
            <a:ext cx="5160818" cy="31646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FA99C2F-0851-880A-1E4D-16BC267B59A8}"/>
              </a:ext>
            </a:extLst>
          </p:cNvPr>
          <p:cNvSpPr txBox="1"/>
          <p:nvPr/>
        </p:nvSpPr>
        <p:spPr>
          <a:xfrm>
            <a:off x="6617795" y="695266"/>
            <a:ext cx="2920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내용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0EA4C1A-88C9-F9EB-93E2-7FB3B0339323}"/>
              </a:ext>
            </a:extLst>
          </p:cNvPr>
          <p:cNvSpPr txBox="1"/>
          <p:nvPr/>
        </p:nvSpPr>
        <p:spPr>
          <a:xfrm>
            <a:off x="6709004" y="1964488"/>
            <a:ext cx="4978400" cy="2585323"/>
          </a:xfrm>
          <a:prstGeom prst="rect">
            <a:avLst/>
          </a:prstGeom>
          <a:noFill/>
        </p:spPr>
        <p:txBody>
          <a:bodyPr wrap="square" spcCol="4680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 포털의 화장품 리콜 정보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활용하여 새로운 정보가 추가되면 해당 제품을 사용 중이거나 관심 제품으로 등록한 사용자에게 즉시 알린다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제품 회수에 관련한 정보를 제공하여 사용자가 빠른 대처를 할 수 있도록 돕는다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63A9C8A-1ED3-4B30-7797-5A0A655A0DF9}"/>
              </a:ext>
            </a:extLst>
          </p:cNvPr>
          <p:cNvSpPr txBox="1"/>
          <p:nvPr/>
        </p:nvSpPr>
        <p:spPr>
          <a:xfrm>
            <a:off x="6939074" y="384585"/>
            <a:ext cx="6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002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59056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63F9035-B3B7-90A8-1B2A-94CBB851F15D}"/>
              </a:ext>
            </a:extLst>
          </p:cNvPr>
          <p:cNvSpPr/>
          <p:nvPr/>
        </p:nvSpPr>
        <p:spPr>
          <a:xfrm>
            <a:off x="6248643" y="2319251"/>
            <a:ext cx="5526518" cy="3254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xmlns="" id="{07054AAB-95B0-4050-A7CD-4E278CC4B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5209390"/>
              </p:ext>
            </p:extLst>
          </p:nvPr>
        </p:nvGraphicFramePr>
        <p:xfrm>
          <a:off x="764674" y="1238346"/>
          <a:ext cx="466345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3BAEB3C-13B9-4086-95C4-EA150D078E27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73B1978-F5AE-4A0B-A154-2ABFE387ED9E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70EE0AC-47CB-E082-7E98-79D4FFF1CAC1}"/>
              </a:ext>
            </a:extLst>
          </p:cNvPr>
          <p:cNvSpPr txBox="1"/>
          <p:nvPr/>
        </p:nvSpPr>
        <p:spPr>
          <a:xfrm>
            <a:off x="6952684" y="1453122"/>
            <a:ext cx="4118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선별된 정보 제공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29C87B2-99EF-5438-2A68-6A8C4CAFB972}"/>
              </a:ext>
            </a:extLst>
          </p:cNvPr>
          <p:cNvSpPr txBox="1"/>
          <p:nvPr/>
        </p:nvSpPr>
        <p:spPr>
          <a:xfrm>
            <a:off x="6444114" y="2319251"/>
            <a:ext cx="5135576" cy="3000821"/>
          </a:xfrm>
          <a:prstGeom prst="rect">
            <a:avLst/>
          </a:prstGeom>
          <a:noFill/>
        </p:spPr>
        <p:txBody>
          <a:bodyPr wrap="square" spcCol="4680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포화된 정보들 사이에서 소비자에게 필요한   정보를 선별하여 제공한다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주로 사용하는 브랜드나 관심을 가지고 있는 브랜드와 상품을 특정하여 관련 정보를 제공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내가 사용하고 있는 제품을 추가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 하여 관련 정보를 제공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endParaRPr lang="ko-KR" altLang="en-US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FA99C2F-0851-880A-1E4D-16BC267B59A8}"/>
              </a:ext>
            </a:extLst>
          </p:cNvPr>
          <p:cNvSpPr txBox="1"/>
          <p:nvPr/>
        </p:nvSpPr>
        <p:spPr>
          <a:xfrm>
            <a:off x="566271" y="356959"/>
            <a:ext cx="2920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내용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4824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0A31DE2A-BCCB-866A-9F90-CC762CC8D54C}"/>
              </a:ext>
            </a:extLst>
          </p:cNvPr>
          <p:cNvSpPr/>
          <p:nvPr/>
        </p:nvSpPr>
        <p:spPr>
          <a:xfrm>
            <a:off x="5794254" y="2866642"/>
            <a:ext cx="5720639" cy="15968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xmlns="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xmlns="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4F156AA-A1E3-BFEB-7010-087E50B91599}"/>
              </a:ext>
            </a:extLst>
          </p:cNvPr>
          <p:cNvSpPr txBox="1"/>
          <p:nvPr/>
        </p:nvSpPr>
        <p:spPr>
          <a:xfrm>
            <a:off x="566271" y="638491"/>
            <a:ext cx="2920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내용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848364C-9EF2-5176-5A2D-AFB48234A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7" y="1832169"/>
            <a:ext cx="4088855" cy="368309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029AE0B-1DB0-66CE-76D0-14DE458B89D8}"/>
              </a:ext>
            </a:extLst>
          </p:cNvPr>
          <p:cNvSpPr txBox="1"/>
          <p:nvPr/>
        </p:nvSpPr>
        <p:spPr>
          <a:xfrm>
            <a:off x="6582907" y="1832169"/>
            <a:ext cx="4118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선별된 정보 제공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4B512CC-6516-4C6D-BBA2-258CC4D8B1EA}"/>
              </a:ext>
            </a:extLst>
          </p:cNvPr>
          <p:cNvSpPr txBox="1"/>
          <p:nvPr/>
        </p:nvSpPr>
        <p:spPr>
          <a:xfrm>
            <a:off x="5794255" y="2970810"/>
            <a:ext cx="5720638" cy="1338828"/>
          </a:xfrm>
          <a:prstGeom prst="rect">
            <a:avLst/>
          </a:prstGeom>
          <a:noFill/>
        </p:spPr>
        <p:txBody>
          <a:bodyPr wrap="square" spcCol="4680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제품의 실사용자들의 활용 방법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효과에 대한 후기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등의 다양한 정보교환이 이루어지도록 자유로운      정보 커뮤니티를 조성한다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6888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5712BCB-0F4C-92C8-0F8D-38C8C0969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AFD460B-E1AB-477C-B083-F9E72F22310A}"/>
              </a:ext>
            </a:extLst>
          </p:cNvPr>
          <p:cNvSpPr/>
          <p:nvPr/>
        </p:nvSpPr>
        <p:spPr>
          <a:xfrm>
            <a:off x="4539915" y="914400"/>
            <a:ext cx="7652085" cy="59436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4DD59E7-BD6F-471E-8C03-33F3AB603222}"/>
              </a:ext>
            </a:extLst>
          </p:cNvPr>
          <p:cNvSpPr/>
          <p:nvPr/>
        </p:nvSpPr>
        <p:spPr>
          <a:xfrm>
            <a:off x="2606843" y="0"/>
            <a:ext cx="3489157" cy="3577389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12481CF7-ACDF-499F-BE2B-D0CC2D06D94B}"/>
              </a:ext>
            </a:extLst>
          </p:cNvPr>
          <p:cNvSpPr/>
          <p:nvPr/>
        </p:nvSpPr>
        <p:spPr>
          <a:xfrm>
            <a:off x="319870" y="3789946"/>
            <a:ext cx="8855243" cy="28554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D33B649-3D07-9D74-A8D7-4F5189A786DB}"/>
              </a:ext>
            </a:extLst>
          </p:cNvPr>
          <p:cNvSpPr txBox="1"/>
          <p:nvPr/>
        </p:nvSpPr>
        <p:spPr>
          <a:xfrm>
            <a:off x="523060" y="3892511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기대 효과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7D05486-02DC-213A-4AEB-F3E054A815C2}"/>
              </a:ext>
            </a:extLst>
          </p:cNvPr>
          <p:cNvSpPr/>
          <p:nvPr/>
        </p:nvSpPr>
        <p:spPr>
          <a:xfrm>
            <a:off x="6096000" y="0"/>
            <a:ext cx="6096000" cy="357738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5AB9874-2A67-6F03-96DF-9EED41FC200A}"/>
              </a:ext>
            </a:extLst>
          </p:cNvPr>
          <p:cNvSpPr/>
          <p:nvPr/>
        </p:nvSpPr>
        <p:spPr>
          <a:xfrm>
            <a:off x="9701348" y="0"/>
            <a:ext cx="2490651" cy="214230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A9A1DCD-569E-32D1-071B-0D112B7C9AD1}"/>
              </a:ext>
            </a:extLst>
          </p:cNvPr>
          <p:cNvSpPr txBox="1"/>
          <p:nvPr/>
        </p:nvSpPr>
        <p:spPr>
          <a:xfrm>
            <a:off x="523060" y="4664403"/>
            <a:ext cx="8334877" cy="1700787"/>
          </a:xfrm>
          <a:prstGeom prst="rect">
            <a:avLst/>
          </a:prstGeom>
          <a:noFill/>
        </p:spPr>
        <p:txBody>
          <a:bodyPr wrap="square" spcCol="4680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쉽게 화장품 안전성 정보에 접근을 가능하게 하여 소비자들이 피부안전을 지킬 수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단순 화장품 사용자부터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코스메틱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마니아까지 다양한 소비자들의 자유로운 커뮤니티를 조성하여 화장품에 관련된 다양한 정보 교환이 이루어질 수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166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190505">
      <a:dk1>
        <a:sysClr val="windowText" lastClr="000000"/>
      </a:dk1>
      <a:lt1>
        <a:sysClr val="window" lastClr="FFFFFF"/>
      </a:lt1>
      <a:dk2>
        <a:srgbClr val="8496B0"/>
      </a:dk2>
      <a:lt2>
        <a:srgbClr val="E7E6E6"/>
      </a:lt2>
      <a:accent1>
        <a:srgbClr val="9CA1CC"/>
      </a:accent1>
      <a:accent2>
        <a:srgbClr val="DCB6C7"/>
      </a:accent2>
      <a:accent3>
        <a:srgbClr val="FF8687"/>
      </a:accent3>
      <a:accent4>
        <a:srgbClr val="FFC000"/>
      </a:accent4>
      <a:accent5>
        <a:srgbClr val="FEAC86"/>
      </a:accent5>
      <a:accent6>
        <a:srgbClr val="7A7C8E"/>
      </a:accent6>
      <a:hlink>
        <a:srgbClr val="3C3D46"/>
      </a:hlink>
      <a:folHlink>
        <a:srgbClr val="3C3D4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1818</TotalTime>
  <Words>297</Words>
  <Application>Microsoft Office PowerPoint</Application>
  <PresentationFormat>와이드스크린</PresentationFormat>
  <Paragraphs>48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Aldhabi</vt:lpstr>
      <vt:lpstr>HY헤드라인M</vt:lpstr>
      <vt:lpstr>굴림체</vt:lpstr>
      <vt:lpstr>나눔스퀘어</vt:lpstr>
      <vt:lpstr>나눔스퀘어 Bold</vt:lpstr>
      <vt:lpstr>맑은 고딕</vt:lpstr>
      <vt:lpstr>휴먼매직체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KS50505</cp:lastModifiedBy>
  <cp:revision>42</cp:revision>
  <dcterms:created xsi:type="dcterms:W3CDTF">2019-05-05T04:26:09Z</dcterms:created>
  <dcterms:modified xsi:type="dcterms:W3CDTF">2022-05-20T03:30:02Z</dcterms:modified>
</cp:coreProperties>
</file>